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7" r:id="rId4"/>
    <p:sldId id="292" r:id="rId5"/>
    <p:sldId id="294" r:id="rId6"/>
    <p:sldId id="296" r:id="rId7"/>
    <p:sldId id="295" r:id="rId8"/>
    <p:sldId id="260" r:id="rId9"/>
    <p:sldId id="291" r:id="rId10"/>
    <p:sldId id="300" r:id="rId11"/>
    <p:sldId id="299" r:id="rId12"/>
    <p:sldId id="302" r:id="rId13"/>
    <p:sldId id="305" r:id="rId14"/>
    <p:sldId id="308" r:id="rId15"/>
    <p:sldId id="301" r:id="rId16"/>
    <p:sldId id="312" r:id="rId17"/>
    <p:sldId id="314" r:id="rId18"/>
    <p:sldId id="313" r:id="rId19"/>
    <p:sldId id="306" r:id="rId20"/>
    <p:sldId id="310" r:id="rId21"/>
    <p:sldId id="303" r:id="rId22"/>
    <p:sldId id="309" r:id="rId23"/>
    <p:sldId id="311" r:id="rId24"/>
    <p:sldId id="307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204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935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572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54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849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055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4191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128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32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545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933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604C7-329B-4AC8-8640-992C09015249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EEFD3-E033-416B-ABEF-752D87DC1BB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754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95736" y="1628800"/>
            <a:ext cx="6182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u="sng" dirty="0" smtClean="0"/>
              <a:t>Сабирање  преко  десетице</a:t>
            </a:r>
            <a:endParaRPr lang="sr-Latn-RS" sz="4000" u="sng" dirty="0"/>
          </a:p>
        </p:txBody>
      </p:sp>
    </p:spTree>
    <p:extLst>
      <p:ext uri="{BB962C8B-B14F-4D97-AF65-F5344CB8AC3E}">
        <p14:creationId xmlns:p14="http://schemas.microsoft.com/office/powerpoint/2010/main" val="27738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557338"/>
            <a:ext cx="3467100" cy="4525962"/>
          </a:xfrm>
        </p:spPr>
        <p:txBody>
          <a:bodyPr/>
          <a:lstStyle/>
          <a:p>
            <a:pPr>
              <a:buFontTx/>
              <a:buNone/>
            </a:pPr>
            <a:r>
              <a:rPr lang="sr-Cyrl-RS" sz="4000" dirty="0"/>
              <a:t>9 + 3 </a:t>
            </a:r>
            <a:r>
              <a:rPr lang="sr-Cyrl-RS" sz="4000" dirty="0" smtClean="0"/>
              <a:t>= 12 </a:t>
            </a:r>
            <a:endParaRPr lang="sr-Cyrl-RS" sz="4000" dirty="0"/>
          </a:p>
          <a:p>
            <a:pPr>
              <a:buFontTx/>
              <a:buNone/>
            </a:pPr>
            <a:r>
              <a:rPr lang="sr-Cyrl-RS" sz="4000" dirty="0"/>
              <a:t>8 + 5 =</a:t>
            </a:r>
          </a:p>
          <a:p>
            <a:pPr>
              <a:buFontTx/>
              <a:buNone/>
            </a:pPr>
            <a:r>
              <a:rPr lang="sr-Cyrl-RS" sz="4000" dirty="0"/>
              <a:t>5 + 6 =</a:t>
            </a:r>
          </a:p>
          <a:p>
            <a:pPr>
              <a:buFontTx/>
              <a:buNone/>
            </a:pPr>
            <a:r>
              <a:rPr lang="sr-Cyrl-RS" sz="4000" dirty="0"/>
              <a:t>7 + 7 =</a:t>
            </a:r>
          </a:p>
          <a:p>
            <a:pPr>
              <a:buFontTx/>
              <a:buNone/>
            </a:pPr>
            <a:r>
              <a:rPr lang="sr-Cyrl-RS" sz="4000" dirty="0"/>
              <a:t>9 + 8 =</a:t>
            </a:r>
          </a:p>
          <a:p>
            <a:pPr>
              <a:buFontTx/>
              <a:buNone/>
            </a:pPr>
            <a:r>
              <a:rPr lang="sr-Cyrl-RS" sz="4000" dirty="0"/>
              <a:t>7 + 4 =</a:t>
            </a:r>
            <a:endParaRPr lang="sr-Latn-RS" sz="4000" dirty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557338"/>
            <a:ext cx="3668713" cy="4525962"/>
          </a:xfrm>
        </p:spPr>
        <p:txBody>
          <a:bodyPr/>
          <a:lstStyle/>
          <a:p>
            <a:pPr>
              <a:buFontTx/>
              <a:buNone/>
            </a:pPr>
            <a:r>
              <a:rPr lang="sr-Cyrl-RS" sz="4000" dirty="0"/>
              <a:t>8 + 6 =</a:t>
            </a:r>
          </a:p>
          <a:p>
            <a:pPr>
              <a:buFontTx/>
              <a:buNone/>
            </a:pPr>
            <a:r>
              <a:rPr lang="sr-Cyrl-RS" sz="4000" dirty="0"/>
              <a:t>5 + 7 =</a:t>
            </a:r>
          </a:p>
          <a:p>
            <a:pPr>
              <a:buFontTx/>
              <a:buNone/>
            </a:pPr>
            <a:r>
              <a:rPr lang="sr-Cyrl-RS" sz="4000" dirty="0"/>
              <a:t>8 + 8 =</a:t>
            </a:r>
          </a:p>
          <a:p>
            <a:pPr>
              <a:buFontTx/>
              <a:buNone/>
            </a:pPr>
            <a:r>
              <a:rPr lang="sr-Cyrl-RS" sz="4000" dirty="0"/>
              <a:t>6 + 6 =</a:t>
            </a:r>
          </a:p>
          <a:p>
            <a:pPr>
              <a:buFontTx/>
              <a:buNone/>
            </a:pPr>
            <a:r>
              <a:rPr lang="sr-Cyrl-RS" sz="4000" dirty="0"/>
              <a:t>9 + 9 =</a:t>
            </a:r>
          </a:p>
          <a:p>
            <a:pPr>
              <a:buFontTx/>
              <a:buNone/>
            </a:pPr>
            <a:r>
              <a:rPr lang="sr-Cyrl-RS" sz="4000" dirty="0"/>
              <a:t>7 + 7 = </a:t>
            </a:r>
            <a:endParaRPr lang="sr-Latn-R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6749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413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557338"/>
            <a:ext cx="3467100" cy="4525962"/>
          </a:xfrm>
        </p:spPr>
        <p:txBody>
          <a:bodyPr/>
          <a:lstStyle/>
          <a:p>
            <a:pPr>
              <a:buFontTx/>
              <a:buNone/>
            </a:pPr>
            <a:r>
              <a:rPr lang="sr-Cyrl-RS" sz="4000" dirty="0"/>
              <a:t>9 + 3 = 12 </a:t>
            </a:r>
          </a:p>
          <a:p>
            <a:pPr>
              <a:buFontTx/>
              <a:buNone/>
            </a:pPr>
            <a:r>
              <a:rPr lang="sr-Cyrl-RS" sz="4000" dirty="0"/>
              <a:t>8 + 5 = 13</a:t>
            </a:r>
          </a:p>
          <a:p>
            <a:pPr>
              <a:buFontTx/>
              <a:buNone/>
            </a:pPr>
            <a:r>
              <a:rPr lang="sr-Cyrl-RS" sz="4000" dirty="0"/>
              <a:t>5 + 6 = 11</a:t>
            </a:r>
          </a:p>
          <a:p>
            <a:pPr>
              <a:buFontTx/>
              <a:buNone/>
            </a:pPr>
            <a:r>
              <a:rPr lang="sr-Cyrl-RS" sz="4000" dirty="0"/>
              <a:t>7 + 7 = 14</a:t>
            </a:r>
          </a:p>
          <a:p>
            <a:pPr>
              <a:buFontTx/>
              <a:buNone/>
            </a:pPr>
            <a:r>
              <a:rPr lang="sr-Cyrl-RS" sz="4000" dirty="0"/>
              <a:t>9 + 8 = 17</a:t>
            </a:r>
          </a:p>
          <a:p>
            <a:pPr>
              <a:buFontTx/>
              <a:buNone/>
            </a:pPr>
            <a:r>
              <a:rPr lang="sr-Cyrl-RS" sz="4000" dirty="0"/>
              <a:t>7 + 4 = 11</a:t>
            </a:r>
            <a:endParaRPr lang="sr-Latn-RS" sz="4000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557338"/>
            <a:ext cx="3668713" cy="4525962"/>
          </a:xfrm>
        </p:spPr>
        <p:txBody>
          <a:bodyPr/>
          <a:lstStyle/>
          <a:p>
            <a:pPr>
              <a:buFontTx/>
              <a:buNone/>
            </a:pPr>
            <a:r>
              <a:rPr lang="sr-Cyrl-RS" sz="4000"/>
              <a:t>8 + 6 = 14</a:t>
            </a:r>
          </a:p>
          <a:p>
            <a:pPr>
              <a:buFontTx/>
              <a:buNone/>
            </a:pPr>
            <a:r>
              <a:rPr lang="sr-Cyrl-RS" sz="4000"/>
              <a:t>5 + 7 = 12</a:t>
            </a:r>
          </a:p>
          <a:p>
            <a:pPr>
              <a:buFontTx/>
              <a:buNone/>
            </a:pPr>
            <a:r>
              <a:rPr lang="sr-Cyrl-RS" sz="4000"/>
              <a:t>8 + 8 = 16</a:t>
            </a:r>
          </a:p>
          <a:p>
            <a:pPr>
              <a:buFontTx/>
              <a:buNone/>
            </a:pPr>
            <a:r>
              <a:rPr lang="sr-Cyrl-RS" sz="4000"/>
              <a:t>6 + 6 = 12 </a:t>
            </a:r>
          </a:p>
          <a:p>
            <a:pPr>
              <a:buFontTx/>
              <a:buNone/>
            </a:pPr>
            <a:r>
              <a:rPr lang="sr-Cyrl-RS" sz="4000"/>
              <a:t>9 + 9 = 18</a:t>
            </a:r>
          </a:p>
          <a:p>
            <a:pPr>
              <a:buFontTx/>
              <a:buNone/>
            </a:pPr>
            <a:r>
              <a:rPr lang="sr-Cyrl-RS" sz="4000"/>
              <a:t>7 + 7 = 14</a:t>
            </a:r>
            <a:endParaRPr lang="sr-Latn-RS" sz="4000"/>
          </a:p>
        </p:txBody>
      </p:sp>
      <p:sp>
        <p:nvSpPr>
          <p:cNvPr id="6" name="TextBox 5"/>
          <p:cNvSpPr txBox="1"/>
          <p:nvPr/>
        </p:nvSpPr>
        <p:spPr>
          <a:xfrm>
            <a:off x="0" y="126749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4877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3822" r="16226" b="10781"/>
          <a:stretch/>
        </p:blipFill>
        <p:spPr>
          <a:xfrm>
            <a:off x="2264093" y="0"/>
            <a:ext cx="4593908" cy="68451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21394"/>
            <a:ext cx="1364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/>
              <a:t>Радна свеска </a:t>
            </a:r>
          </a:p>
          <a:p>
            <a:r>
              <a:rPr lang="sr-Cyrl-RS" sz="1600" dirty="0" smtClean="0"/>
              <a:t>страна 22.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14198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469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3822" r="16226" b="55437"/>
          <a:stretch/>
        </p:blipFill>
        <p:spPr>
          <a:xfrm>
            <a:off x="0" y="116632"/>
            <a:ext cx="9077963" cy="64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3822" r="16226" b="55437"/>
          <a:stretch/>
        </p:blipFill>
        <p:spPr>
          <a:xfrm>
            <a:off x="0" y="116632"/>
            <a:ext cx="9077963" cy="64533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6572" y="24522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9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3822" r="16226" b="55437"/>
          <a:stretch/>
        </p:blipFill>
        <p:spPr>
          <a:xfrm>
            <a:off x="0" y="116632"/>
            <a:ext cx="9077963" cy="6453336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2569029" y="1596571"/>
            <a:ext cx="1364342" cy="217715"/>
          </a:xfrm>
          <a:custGeom>
            <a:avLst/>
            <a:gdLst>
              <a:gd name="connsiteX0" fmla="*/ 7257 w 1364342"/>
              <a:gd name="connsiteY0" fmla="*/ 7258 h 217715"/>
              <a:gd name="connsiteX1" fmla="*/ 1357085 w 1364342"/>
              <a:gd name="connsiteY1" fmla="*/ 0 h 217715"/>
              <a:gd name="connsiteX2" fmla="*/ 1364342 w 1364342"/>
              <a:gd name="connsiteY2" fmla="*/ 195943 h 217715"/>
              <a:gd name="connsiteX3" fmla="*/ 0 w 1364342"/>
              <a:gd name="connsiteY3" fmla="*/ 217715 h 217715"/>
              <a:gd name="connsiteX4" fmla="*/ 7257 w 1364342"/>
              <a:gd name="connsiteY4" fmla="*/ 7258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42" h="217715">
                <a:moveTo>
                  <a:pt x="7257" y="7258"/>
                </a:moveTo>
                <a:lnTo>
                  <a:pt x="1357085" y="0"/>
                </a:lnTo>
                <a:lnTo>
                  <a:pt x="1364342" y="195943"/>
                </a:lnTo>
                <a:lnTo>
                  <a:pt x="0" y="217715"/>
                </a:lnTo>
                <a:lnTo>
                  <a:pt x="7257" y="7258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extBox 3"/>
          <p:cNvSpPr txBox="1"/>
          <p:nvPr/>
        </p:nvSpPr>
        <p:spPr>
          <a:xfrm>
            <a:off x="1476572" y="24522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955143" y="1574800"/>
            <a:ext cx="573314" cy="203200"/>
          </a:xfrm>
          <a:custGeom>
            <a:avLst/>
            <a:gdLst>
              <a:gd name="connsiteX0" fmla="*/ 0 w 573314"/>
              <a:gd name="connsiteY0" fmla="*/ 7257 h 203200"/>
              <a:gd name="connsiteX1" fmla="*/ 0 w 573314"/>
              <a:gd name="connsiteY1" fmla="*/ 203200 h 203200"/>
              <a:gd name="connsiteX2" fmla="*/ 566057 w 573314"/>
              <a:gd name="connsiteY2" fmla="*/ 188686 h 203200"/>
              <a:gd name="connsiteX3" fmla="*/ 573314 w 573314"/>
              <a:gd name="connsiteY3" fmla="*/ 0 h 203200"/>
              <a:gd name="connsiteX4" fmla="*/ 0 w 573314"/>
              <a:gd name="connsiteY4" fmla="*/ 7257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314" h="203200">
                <a:moveTo>
                  <a:pt x="0" y="7257"/>
                </a:moveTo>
                <a:lnTo>
                  <a:pt x="0" y="203200"/>
                </a:lnTo>
                <a:lnTo>
                  <a:pt x="566057" y="188686"/>
                </a:lnTo>
                <a:lnTo>
                  <a:pt x="573314" y="0"/>
                </a:lnTo>
                <a:lnTo>
                  <a:pt x="0" y="7257"/>
                </a:lnTo>
                <a:close/>
              </a:path>
            </a:pathLst>
          </a:cu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2583543" y="2002971"/>
            <a:ext cx="391886" cy="203200"/>
          </a:xfrm>
          <a:custGeom>
            <a:avLst/>
            <a:gdLst>
              <a:gd name="connsiteX0" fmla="*/ 0 w 391886"/>
              <a:gd name="connsiteY0" fmla="*/ 7258 h 203200"/>
              <a:gd name="connsiteX1" fmla="*/ 384628 w 391886"/>
              <a:gd name="connsiteY1" fmla="*/ 0 h 203200"/>
              <a:gd name="connsiteX2" fmla="*/ 391886 w 391886"/>
              <a:gd name="connsiteY2" fmla="*/ 195943 h 203200"/>
              <a:gd name="connsiteX3" fmla="*/ 7257 w 391886"/>
              <a:gd name="connsiteY3" fmla="*/ 203200 h 203200"/>
              <a:gd name="connsiteX4" fmla="*/ 0 w 391886"/>
              <a:gd name="connsiteY4" fmla="*/ 7258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886" h="203200">
                <a:moveTo>
                  <a:pt x="0" y="7258"/>
                </a:moveTo>
                <a:lnTo>
                  <a:pt x="384628" y="0"/>
                </a:lnTo>
                <a:lnTo>
                  <a:pt x="391886" y="195943"/>
                </a:lnTo>
                <a:lnTo>
                  <a:pt x="7257" y="203200"/>
                </a:lnTo>
                <a:lnTo>
                  <a:pt x="0" y="7258"/>
                </a:lnTo>
                <a:close/>
              </a:path>
            </a:pathLst>
          </a:custGeom>
          <a:solidFill>
            <a:srgbClr val="00B05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3712798" y="238457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3822" r="16226" b="55437"/>
          <a:stretch/>
        </p:blipFill>
        <p:spPr>
          <a:xfrm>
            <a:off x="0" y="116632"/>
            <a:ext cx="9077963" cy="6453336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2569029" y="1596571"/>
            <a:ext cx="1364342" cy="217715"/>
          </a:xfrm>
          <a:custGeom>
            <a:avLst/>
            <a:gdLst>
              <a:gd name="connsiteX0" fmla="*/ 7257 w 1364342"/>
              <a:gd name="connsiteY0" fmla="*/ 7258 h 217715"/>
              <a:gd name="connsiteX1" fmla="*/ 1357085 w 1364342"/>
              <a:gd name="connsiteY1" fmla="*/ 0 h 217715"/>
              <a:gd name="connsiteX2" fmla="*/ 1364342 w 1364342"/>
              <a:gd name="connsiteY2" fmla="*/ 195943 h 217715"/>
              <a:gd name="connsiteX3" fmla="*/ 0 w 1364342"/>
              <a:gd name="connsiteY3" fmla="*/ 217715 h 217715"/>
              <a:gd name="connsiteX4" fmla="*/ 7257 w 1364342"/>
              <a:gd name="connsiteY4" fmla="*/ 7258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42" h="217715">
                <a:moveTo>
                  <a:pt x="7257" y="7258"/>
                </a:moveTo>
                <a:lnTo>
                  <a:pt x="1357085" y="0"/>
                </a:lnTo>
                <a:lnTo>
                  <a:pt x="1364342" y="195943"/>
                </a:lnTo>
                <a:lnTo>
                  <a:pt x="0" y="217715"/>
                </a:lnTo>
                <a:lnTo>
                  <a:pt x="7257" y="7258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extBox 3"/>
          <p:cNvSpPr txBox="1"/>
          <p:nvPr/>
        </p:nvSpPr>
        <p:spPr>
          <a:xfrm>
            <a:off x="1476572" y="24522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955143" y="1574800"/>
            <a:ext cx="573314" cy="203200"/>
          </a:xfrm>
          <a:custGeom>
            <a:avLst/>
            <a:gdLst>
              <a:gd name="connsiteX0" fmla="*/ 0 w 573314"/>
              <a:gd name="connsiteY0" fmla="*/ 7257 h 203200"/>
              <a:gd name="connsiteX1" fmla="*/ 0 w 573314"/>
              <a:gd name="connsiteY1" fmla="*/ 203200 h 203200"/>
              <a:gd name="connsiteX2" fmla="*/ 566057 w 573314"/>
              <a:gd name="connsiteY2" fmla="*/ 188686 h 203200"/>
              <a:gd name="connsiteX3" fmla="*/ 573314 w 573314"/>
              <a:gd name="connsiteY3" fmla="*/ 0 h 203200"/>
              <a:gd name="connsiteX4" fmla="*/ 0 w 573314"/>
              <a:gd name="connsiteY4" fmla="*/ 7257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314" h="203200">
                <a:moveTo>
                  <a:pt x="0" y="7257"/>
                </a:moveTo>
                <a:lnTo>
                  <a:pt x="0" y="203200"/>
                </a:lnTo>
                <a:lnTo>
                  <a:pt x="566057" y="188686"/>
                </a:lnTo>
                <a:lnTo>
                  <a:pt x="573314" y="0"/>
                </a:lnTo>
                <a:lnTo>
                  <a:pt x="0" y="7257"/>
                </a:lnTo>
                <a:close/>
              </a:path>
            </a:pathLst>
          </a:cu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2583543" y="2002971"/>
            <a:ext cx="391886" cy="203200"/>
          </a:xfrm>
          <a:custGeom>
            <a:avLst/>
            <a:gdLst>
              <a:gd name="connsiteX0" fmla="*/ 0 w 391886"/>
              <a:gd name="connsiteY0" fmla="*/ 7258 h 203200"/>
              <a:gd name="connsiteX1" fmla="*/ 384628 w 391886"/>
              <a:gd name="connsiteY1" fmla="*/ 0 h 203200"/>
              <a:gd name="connsiteX2" fmla="*/ 391886 w 391886"/>
              <a:gd name="connsiteY2" fmla="*/ 195943 h 203200"/>
              <a:gd name="connsiteX3" fmla="*/ 7257 w 391886"/>
              <a:gd name="connsiteY3" fmla="*/ 203200 h 203200"/>
              <a:gd name="connsiteX4" fmla="*/ 0 w 391886"/>
              <a:gd name="connsiteY4" fmla="*/ 7258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886" h="203200">
                <a:moveTo>
                  <a:pt x="0" y="7258"/>
                </a:moveTo>
                <a:lnTo>
                  <a:pt x="384628" y="0"/>
                </a:lnTo>
                <a:lnTo>
                  <a:pt x="391886" y="195943"/>
                </a:lnTo>
                <a:lnTo>
                  <a:pt x="7257" y="203200"/>
                </a:lnTo>
                <a:lnTo>
                  <a:pt x="0" y="7258"/>
                </a:lnTo>
                <a:close/>
              </a:path>
            </a:pathLst>
          </a:custGeom>
          <a:solidFill>
            <a:srgbClr val="00B05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3712798" y="238457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673600" y="1545771"/>
            <a:ext cx="1182914" cy="232229"/>
          </a:xfrm>
          <a:custGeom>
            <a:avLst/>
            <a:gdLst>
              <a:gd name="connsiteX0" fmla="*/ 29029 w 1182914"/>
              <a:gd name="connsiteY0" fmla="*/ 7258 h 232229"/>
              <a:gd name="connsiteX1" fmla="*/ 994229 w 1182914"/>
              <a:gd name="connsiteY1" fmla="*/ 0 h 232229"/>
              <a:gd name="connsiteX2" fmla="*/ 1182914 w 1182914"/>
              <a:gd name="connsiteY2" fmla="*/ 0 h 232229"/>
              <a:gd name="connsiteX3" fmla="*/ 1182914 w 1182914"/>
              <a:gd name="connsiteY3" fmla="*/ 210458 h 232229"/>
              <a:gd name="connsiteX4" fmla="*/ 0 w 1182914"/>
              <a:gd name="connsiteY4" fmla="*/ 232229 h 232229"/>
              <a:gd name="connsiteX5" fmla="*/ 29029 w 1182914"/>
              <a:gd name="connsiteY5" fmla="*/ 7258 h 23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914" h="232229">
                <a:moveTo>
                  <a:pt x="29029" y="7258"/>
                </a:moveTo>
                <a:lnTo>
                  <a:pt x="994229" y="0"/>
                </a:lnTo>
                <a:lnTo>
                  <a:pt x="1182914" y="0"/>
                </a:lnTo>
                <a:lnTo>
                  <a:pt x="1182914" y="210458"/>
                </a:lnTo>
                <a:lnTo>
                  <a:pt x="0" y="232229"/>
                </a:lnTo>
                <a:lnTo>
                  <a:pt x="29029" y="7258"/>
                </a:lnTo>
                <a:close/>
              </a:path>
            </a:pathLst>
          </a:cu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Freeform 9"/>
          <p:cNvSpPr/>
          <p:nvPr/>
        </p:nvSpPr>
        <p:spPr>
          <a:xfrm>
            <a:off x="5878286" y="1560286"/>
            <a:ext cx="769257" cy="203200"/>
          </a:xfrm>
          <a:custGeom>
            <a:avLst/>
            <a:gdLst>
              <a:gd name="connsiteX0" fmla="*/ 7257 w 769257"/>
              <a:gd name="connsiteY0" fmla="*/ 14514 h 203200"/>
              <a:gd name="connsiteX1" fmla="*/ 0 w 769257"/>
              <a:gd name="connsiteY1" fmla="*/ 203200 h 203200"/>
              <a:gd name="connsiteX2" fmla="*/ 769257 w 769257"/>
              <a:gd name="connsiteY2" fmla="*/ 188685 h 203200"/>
              <a:gd name="connsiteX3" fmla="*/ 762000 w 769257"/>
              <a:gd name="connsiteY3" fmla="*/ 0 h 203200"/>
              <a:gd name="connsiteX4" fmla="*/ 7257 w 769257"/>
              <a:gd name="connsiteY4" fmla="*/ 14514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257" h="203200">
                <a:moveTo>
                  <a:pt x="7257" y="14514"/>
                </a:moveTo>
                <a:lnTo>
                  <a:pt x="0" y="203200"/>
                </a:lnTo>
                <a:lnTo>
                  <a:pt x="769257" y="188685"/>
                </a:lnTo>
                <a:lnTo>
                  <a:pt x="762000" y="0"/>
                </a:lnTo>
                <a:lnTo>
                  <a:pt x="7257" y="14514"/>
                </a:lnTo>
                <a:close/>
              </a:path>
            </a:pathLst>
          </a:custGeom>
          <a:solidFill>
            <a:srgbClr val="00B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Freeform 11"/>
          <p:cNvSpPr/>
          <p:nvPr/>
        </p:nvSpPr>
        <p:spPr>
          <a:xfrm>
            <a:off x="4702629" y="1973943"/>
            <a:ext cx="783771" cy="210457"/>
          </a:xfrm>
          <a:custGeom>
            <a:avLst/>
            <a:gdLst>
              <a:gd name="connsiteX0" fmla="*/ 0 w 783771"/>
              <a:gd name="connsiteY0" fmla="*/ 0 h 210457"/>
              <a:gd name="connsiteX1" fmla="*/ 783771 w 783771"/>
              <a:gd name="connsiteY1" fmla="*/ 0 h 210457"/>
              <a:gd name="connsiteX2" fmla="*/ 776514 w 783771"/>
              <a:gd name="connsiteY2" fmla="*/ 203200 h 210457"/>
              <a:gd name="connsiteX3" fmla="*/ 0 w 783771"/>
              <a:gd name="connsiteY3" fmla="*/ 210457 h 210457"/>
              <a:gd name="connsiteX4" fmla="*/ 0 w 783771"/>
              <a:gd name="connsiteY4" fmla="*/ 0 h 21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771" h="210457">
                <a:moveTo>
                  <a:pt x="0" y="0"/>
                </a:moveTo>
                <a:lnTo>
                  <a:pt x="783771" y="0"/>
                </a:lnTo>
                <a:lnTo>
                  <a:pt x="776514" y="203200"/>
                </a:lnTo>
                <a:lnTo>
                  <a:pt x="0" y="210457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5724128" y="236319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3822" r="16226" b="55437"/>
          <a:stretch/>
        </p:blipFill>
        <p:spPr>
          <a:xfrm>
            <a:off x="0" y="116632"/>
            <a:ext cx="9077963" cy="6453336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2569029" y="1596571"/>
            <a:ext cx="1364342" cy="217715"/>
          </a:xfrm>
          <a:custGeom>
            <a:avLst/>
            <a:gdLst>
              <a:gd name="connsiteX0" fmla="*/ 7257 w 1364342"/>
              <a:gd name="connsiteY0" fmla="*/ 7258 h 217715"/>
              <a:gd name="connsiteX1" fmla="*/ 1357085 w 1364342"/>
              <a:gd name="connsiteY1" fmla="*/ 0 h 217715"/>
              <a:gd name="connsiteX2" fmla="*/ 1364342 w 1364342"/>
              <a:gd name="connsiteY2" fmla="*/ 195943 h 217715"/>
              <a:gd name="connsiteX3" fmla="*/ 0 w 1364342"/>
              <a:gd name="connsiteY3" fmla="*/ 217715 h 217715"/>
              <a:gd name="connsiteX4" fmla="*/ 7257 w 1364342"/>
              <a:gd name="connsiteY4" fmla="*/ 7258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42" h="217715">
                <a:moveTo>
                  <a:pt x="7257" y="7258"/>
                </a:moveTo>
                <a:lnTo>
                  <a:pt x="1357085" y="0"/>
                </a:lnTo>
                <a:lnTo>
                  <a:pt x="1364342" y="195943"/>
                </a:lnTo>
                <a:lnTo>
                  <a:pt x="0" y="217715"/>
                </a:lnTo>
                <a:lnTo>
                  <a:pt x="7257" y="7258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extBox 3"/>
          <p:cNvSpPr txBox="1"/>
          <p:nvPr/>
        </p:nvSpPr>
        <p:spPr>
          <a:xfrm>
            <a:off x="1476572" y="24522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955143" y="1574800"/>
            <a:ext cx="573314" cy="203200"/>
          </a:xfrm>
          <a:custGeom>
            <a:avLst/>
            <a:gdLst>
              <a:gd name="connsiteX0" fmla="*/ 0 w 573314"/>
              <a:gd name="connsiteY0" fmla="*/ 7257 h 203200"/>
              <a:gd name="connsiteX1" fmla="*/ 0 w 573314"/>
              <a:gd name="connsiteY1" fmla="*/ 203200 h 203200"/>
              <a:gd name="connsiteX2" fmla="*/ 566057 w 573314"/>
              <a:gd name="connsiteY2" fmla="*/ 188686 h 203200"/>
              <a:gd name="connsiteX3" fmla="*/ 573314 w 573314"/>
              <a:gd name="connsiteY3" fmla="*/ 0 h 203200"/>
              <a:gd name="connsiteX4" fmla="*/ 0 w 573314"/>
              <a:gd name="connsiteY4" fmla="*/ 7257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314" h="203200">
                <a:moveTo>
                  <a:pt x="0" y="7257"/>
                </a:moveTo>
                <a:lnTo>
                  <a:pt x="0" y="203200"/>
                </a:lnTo>
                <a:lnTo>
                  <a:pt x="566057" y="188686"/>
                </a:lnTo>
                <a:lnTo>
                  <a:pt x="573314" y="0"/>
                </a:lnTo>
                <a:lnTo>
                  <a:pt x="0" y="7257"/>
                </a:lnTo>
                <a:close/>
              </a:path>
            </a:pathLst>
          </a:cu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2583543" y="2002971"/>
            <a:ext cx="391886" cy="203200"/>
          </a:xfrm>
          <a:custGeom>
            <a:avLst/>
            <a:gdLst>
              <a:gd name="connsiteX0" fmla="*/ 0 w 391886"/>
              <a:gd name="connsiteY0" fmla="*/ 7258 h 203200"/>
              <a:gd name="connsiteX1" fmla="*/ 384628 w 391886"/>
              <a:gd name="connsiteY1" fmla="*/ 0 h 203200"/>
              <a:gd name="connsiteX2" fmla="*/ 391886 w 391886"/>
              <a:gd name="connsiteY2" fmla="*/ 195943 h 203200"/>
              <a:gd name="connsiteX3" fmla="*/ 7257 w 391886"/>
              <a:gd name="connsiteY3" fmla="*/ 203200 h 203200"/>
              <a:gd name="connsiteX4" fmla="*/ 0 w 391886"/>
              <a:gd name="connsiteY4" fmla="*/ 7258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886" h="203200">
                <a:moveTo>
                  <a:pt x="0" y="7258"/>
                </a:moveTo>
                <a:lnTo>
                  <a:pt x="384628" y="0"/>
                </a:lnTo>
                <a:lnTo>
                  <a:pt x="391886" y="195943"/>
                </a:lnTo>
                <a:lnTo>
                  <a:pt x="7257" y="203200"/>
                </a:lnTo>
                <a:lnTo>
                  <a:pt x="0" y="7258"/>
                </a:lnTo>
                <a:close/>
              </a:path>
            </a:pathLst>
          </a:custGeom>
          <a:solidFill>
            <a:srgbClr val="00B05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3712798" y="238457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673600" y="1545771"/>
            <a:ext cx="1182914" cy="232229"/>
          </a:xfrm>
          <a:custGeom>
            <a:avLst/>
            <a:gdLst>
              <a:gd name="connsiteX0" fmla="*/ 29029 w 1182914"/>
              <a:gd name="connsiteY0" fmla="*/ 7258 h 232229"/>
              <a:gd name="connsiteX1" fmla="*/ 994229 w 1182914"/>
              <a:gd name="connsiteY1" fmla="*/ 0 h 232229"/>
              <a:gd name="connsiteX2" fmla="*/ 1182914 w 1182914"/>
              <a:gd name="connsiteY2" fmla="*/ 0 h 232229"/>
              <a:gd name="connsiteX3" fmla="*/ 1182914 w 1182914"/>
              <a:gd name="connsiteY3" fmla="*/ 210458 h 232229"/>
              <a:gd name="connsiteX4" fmla="*/ 0 w 1182914"/>
              <a:gd name="connsiteY4" fmla="*/ 232229 h 232229"/>
              <a:gd name="connsiteX5" fmla="*/ 29029 w 1182914"/>
              <a:gd name="connsiteY5" fmla="*/ 7258 h 23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914" h="232229">
                <a:moveTo>
                  <a:pt x="29029" y="7258"/>
                </a:moveTo>
                <a:lnTo>
                  <a:pt x="994229" y="0"/>
                </a:lnTo>
                <a:lnTo>
                  <a:pt x="1182914" y="0"/>
                </a:lnTo>
                <a:lnTo>
                  <a:pt x="1182914" y="210458"/>
                </a:lnTo>
                <a:lnTo>
                  <a:pt x="0" y="232229"/>
                </a:lnTo>
                <a:lnTo>
                  <a:pt x="29029" y="7258"/>
                </a:lnTo>
                <a:close/>
              </a:path>
            </a:pathLst>
          </a:cu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Freeform 9"/>
          <p:cNvSpPr/>
          <p:nvPr/>
        </p:nvSpPr>
        <p:spPr>
          <a:xfrm>
            <a:off x="5878286" y="1560286"/>
            <a:ext cx="769257" cy="203200"/>
          </a:xfrm>
          <a:custGeom>
            <a:avLst/>
            <a:gdLst>
              <a:gd name="connsiteX0" fmla="*/ 7257 w 769257"/>
              <a:gd name="connsiteY0" fmla="*/ 14514 h 203200"/>
              <a:gd name="connsiteX1" fmla="*/ 0 w 769257"/>
              <a:gd name="connsiteY1" fmla="*/ 203200 h 203200"/>
              <a:gd name="connsiteX2" fmla="*/ 769257 w 769257"/>
              <a:gd name="connsiteY2" fmla="*/ 188685 h 203200"/>
              <a:gd name="connsiteX3" fmla="*/ 762000 w 769257"/>
              <a:gd name="connsiteY3" fmla="*/ 0 h 203200"/>
              <a:gd name="connsiteX4" fmla="*/ 7257 w 769257"/>
              <a:gd name="connsiteY4" fmla="*/ 14514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257" h="203200">
                <a:moveTo>
                  <a:pt x="7257" y="14514"/>
                </a:moveTo>
                <a:lnTo>
                  <a:pt x="0" y="203200"/>
                </a:lnTo>
                <a:lnTo>
                  <a:pt x="769257" y="188685"/>
                </a:lnTo>
                <a:lnTo>
                  <a:pt x="762000" y="0"/>
                </a:lnTo>
                <a:lnTo>
                  <a:pt x="7257" y="14514"/>
                </a:lnTo>
                <a:close/>
              </a:path>
            </a:pathLst>
          </a:custGeom>
          <a:solidFill>
            <a:srgbClr val="00B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Freeform 11"/>
          <p:cNvSpPr/>
          <p:nvPr/>
        </p:nvSpPr>
        <p:spPr>
          <a:xfrm>
            <a:off x="4702629" y="1973943"/>
            <a:ext cx="783771" cy="210457"/>
          </a:xfrm>
          <a:custGeom>
            <a:avLst/>
            <a:gdLst>
              <a:gd name="connsiteX0" fmla="*/ 0 w 783771"/>
              <a:gd name="connsiteY0" fmla="*/ 0 h 210457"/>
              <a:gd name="connsiteX1" fmla="*/ 783771 w 783771"/>
              <a:gd name="connsiteY1" fmla="*/ 0 h 210457"/>
              <a:gd name="connsiteX2" fmla="*/ 776514 w 783771"/>
              <a:gd name="connsiteY2" fmla="*/ 203200 h 210457"/>
              <a:gd name="connsiteX3" fmla="*/ 0 w 783771"/>
              <a:gd name="connsiteY3" fmla="*/ 210457 h 210457"/>
              <a:gd name="connsiteX4" fmla="*/ 0 w 783771"/>
              <a:gd name="connsiteY4" fmla="*/ 0 h 21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771" h="210457">
                <a:moveTo>
                  <a:pt x="0" y="0"/>
                </a:moveTo>
                <a:lnTo>
                  <a:pt x="783771" y="0"/>
                </a:lnTo>
                <a:lnTo>
                  <a:pt x="776514" y="203200"/>
                </a:lnTo>
                <a:lnTo>
                  <a:pt x="0" y="210457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5724128" y="236319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841375" y="1537855"/>
            <a:ext cx="997527" cy="191192"/>
          </a:xfrm>
          <a:custGeom>
            <a:avLst/>
            <a:gdLst>
              <a:gd name="connsiteX0" fmla="*/ 24938 w 997527"/>
              <a:gd name="connsiteY0" fmla="*/ 0 h 191192"/>
              <a:gd name="connsiteX1" fmla="*/ 997527 w 997527"/>
              <a:gd name="connsiteY1" fmla="*/ 0 h 191192"/>
              <a:gd name="connsiteX2" fmla="*/ 989214 w 997527"/>
              <a:gd name="connsiteY2" fmla="*/ 174567 h 191192"/>
              <a:gd name="connsiteX3" fmla="*/ 0 w 997527"/>
              <a:gd name="connsiteY3" fmla="*/ 191192 h 191192"/>
              <a:gd name="connsiteX4" fmla="*/ 24938 w 997527"/>
              <a:gd name="connsiteY4" fmla="*/ 0 h 19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527" h="191192">
                <a:moveTo>
                  <a:pt x="24938" y="0"/>
                </a:moveTo>
                <a:lnTo>
                  <a:pt x="997527" y="0"/>
                </a:lnTo>
                <a:lnTo>
                  <a:pt x="989214" y="174567"/>
                </a:lnTo>
                <a:lnTo>
                  <a:pt x="0" y="191192"/>
                </a:lnTo>
                <a:lnTo>
                  <a:pt x="24938" y="0"/>
                </a:lnTo>
                <a:close/>
              </a:path>
            </a:pathLst>
          </a:cu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Freeform 14"/>
          <p:cNvSpPr/>
          <p:nvPr/>
        </p:nvSpPr>
        <p:spPr>
          <a:xfrm>
            <a:off x="7830589" y="1504604"/>
            <a:ext cx="980902" cy="224443"/>
          </a:xfrm>
          <a:custGeom>
            <a:avLst/>
            <a:gdLst>
              <a:gd name="connsiteX0" fmla="*/ 24938 w 980902"/>
              <a:gd name="connsiteY0" fmla="*/ 0 h 224443"/>
              <a:gd name="connsiteX1" fmla="*/ 980902 w 980902"/>
              <a:gd name="connsiteY1" fmla="*/ 0 h 224443"/>
              <a:gd name="connsiteX2" fmla="*/ 972589 w 980902"/>
              <a:gd name="connsiteY2" fmla="*/ 216131 h 224443"/>
              <a:gd name="connsiteX3" fmla="*/ 0 w 980902"/>
              <a:gd name="connsiteY3" fmla="*/ 224443 h 224443"/>
              <a:gd name="connsiteX4" fmla="*/ 24938 w 980902"/>
              <a:gd name="connsiteY4" fmla="*/ 0 h 22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902" h="224443">
                <a:moveTo>
                  <a:pt x="24938" y="0"/>
                </a:moveTo>
                <a:lnTo>
                  <a:pt x="980902" y="0"/>
                </a:lnTo>
                <a:lnTo>
                  <a:pt x="972589" y="216131"/>
                </a:lnTo>
                <a:lnTo>
                  <a:pt x="0" y="224443"/>
                </a:lnTo>
                <a:lnTo>
                  <a:pt x="24938" y="0"/>
                </a:lnTo>
                <a:close/>
              </a:path>
            </a:pathLst>
          </a:custGeom>
          <a:solidFill>
            <a:srgbClr val="FF00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Freeform 15"/>
          <p:cNvSpPr/>
          <p:nvPr/>
        </p:nvSpPr>
        <p:spPr>
          <a:xfrm>
            <a:off x="6858000" y="1936865"/>
            <a:ext cx="789709" cy="232757"/>
          </a:xfrm>
          <a:custGeom>
            <a:avLst/>
            <a:gdLst>
              <a:gd name="connsiteX0" fmla="*/ 16625 w 789709"/>
              <a:gd name="connsiteY0" fmla="*/ 0 h 232757"/>
              <a:gd name="connsiteX1" fmla="*/ 789709 w 789709"/>
              <a:gd name="connsiteY1" fmla="*/ 8313 h 232757"/>
              <a:gd name="connsiteX2" fmla="*/ 789709 w 789709"/>
              <a:gd name="connsiteY2" fmla="*/ 207819 h 232757"/>
              <a:gd name="connsiteX3" fmla="*/ 0 w 789709"/>
              <a:gd name="connsiteY3" fmla="*/ 232757 h 232757"/>
              <a:gd name="connsiteX4" fmla="*/ 16625 w 789709"/>
              <a:gd name="connsiteY4" fmla="*/ 0 h 23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709" h="232757">
                <a:moveTo>
                  <a:pt x="16625" y="0"/>
                </a:moveTo>
                <a:lnTo>
                  <a:pt x="789709" y="8313"/>
                </a:lnTo>
                <a:lnTo>
                  <a:pt x="789709" y="207819"/>
                </a:lnTo>
                <a:lnTo>
                  <a:pt x="0" y="232757"/>
                </a:lnTo>
                <a:lnTo>
                  <a:pt x="16625" y="0"/>
                </a:lnTo>
                <a:close/>
              </a:path>
            </a:pathLst>
          </a:custGeom>
          <a:solidFill>
            <a:srgbClr val="FF000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7879895" y="233093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3822" r="16226" b="55437"/>
          <a:stretch/>
        </p:blipFill>
        <p:spPr>
          <a:xfrm>
            <a:off x="0" y="116632"/>
            <a:ext cx="9077963" cy="6453336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2569029" y="1596571"/>
            <a:ext cx="1364342" cy="217715"/>
          </a:xfrm>
          <a:custGeom>
            <a:avLst/>
            <a:gdLst>
              <a:gd name="connsiteX0" fmla="*/ 7257 w 1364342"/>
              <a:gd name="connsiteY0" fmla="*/ 7258 h 217715"/>
              <a:gd name="connsiteX1" fmla="*/ 1357085 w 1364342"/>
              <a:gd name="connsiteY1" fmla="*/ 0 h 217715"/>
              <a:gd name="connsiteX2" fmla="*/ 1364342 w 1364342"/>
              <a:gd name="connsiteY2" fmla="*/ 195943 h 217715"/>
              <a:gd name="connsiteX3" fmla="*/ 0 w 1364342"/>
              <a:gd name="connsiteY3" fmla="*/ 217715 h 217715"/>
              <a:gd name="connsiteX4" fmla="*/ 7257 w 1364342"/>
              <a:gd name="connsiteY4" fmla="*/ 7258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42" h="217715">
                <a:moveTo>
                  <a:pt x="7257" y="7258"/>
                </a:moveTo>
                <a:lnTo>
                  <a:pt x="1357085" y="0"/>
                </a:lnTo>
                <a:lnTo>
                  <a:pt x="1364342" y="195943"/>
                </a:lnTo>
                <a:lnTo>
                  <a:pt x="0" y="217715"/>
                </a:lnTo>
                <a:lnTo>
                  <a:pt x="7257" y="7258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extBox 3"/>
          <p:cNvSpPr txBox="1"/>
          <p:nvPr/>
        </p:nvSpPr>
        <p:spPr>
          <a:xfrm>
            <a:off x="1476572" y="24522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955143" y="1574800"/>
            <a:ext cx="573314" cy="203200"/>
          </a:xfrm>
          <a:custGeom>
            <a:avLst/>
            <a:gdLst>
              <a:gd name="connsiteX0" fmla="*/ 0 w 573314"/>
              <a:gd name="connsiteY0" fmla="*/ 7257 h 203200"/>
              <a:gd name="connsiteX1" fmla="*/ 0 w 573314"/>
              <a:gd name="connsiteY1" fmla="*/ 203200 h 203200"/>
              <a:gd name="connsiteX2" fmla="*/ 566057 w 573314"/>
              <a:gd name="connsiteY2" fmla="*/ 188686 h 203200"/>
              <a:gd name="connsiteX3" fmla="*/ 573314 w 573314"/>
              <a:gd name="connsiteY3" fmla="*/ 0 h 203200"/>
              <a:gd name="connsiteX4" fmla="*/ 0 w 573314"/>
              <a:gd name="connsiteY4" fmla="*/ 7257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314" h="203200">
                <a:moveTo>
                  <a:pt x="0" y="7257"/>
                </a:moveTo>
                <a:lnTo>
                  <a:pt x="0" y="203200"/>
                </a:lnTo>
                <a:lnTo>
                  <a:pt x="566057" y="188686"/>
                </a:lnTo>
                <a:lnTo>
                  <a:pt x="573314" y="0"/>
                </a:lnTo>
                <a:lnTo>
                  <a:pt x="0" y="7257"/>
                </a:lnTo>
                <a:close/>
              </a:path>
            </a:pathLst>
          </a:cu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2583543" y="2002971"/>
            <a:ext cx="391886" cy="203200"/>
          </a:xfrm>
          <a:custGeom>
            <a:avLst/>
            <a:gdLst>
              <a:gd name="connsiteX0" fmla="*/ 0 w 391886"/>
              <a:gd name="connsiteY0" fmla="*/ 7258 h 203200"/>
              <a:gd name="connsiteX1" fmla="*/ 384628 w 391886"/>
              <a:gd name="connsiteY1" fmla="*/ 0 h 203200"/>
              <a:gd name="connsiteX2" fmla="*/ 391886 w 391886"/>
              <a:gd name="connsiteY2" fmla="*/ 195943 h 203200"/>
              <a:gd name="connsiteX3" fmla="*/ 7257 w 391886"/>
              <a:gd name="connsiteY3" fmla="*/ 203200 h 203200"/>
              <a:gd name="connsiteX4" fmla="*/ 0 w 391886"/>
              <a:gd name="connsiteY4" fmla="*/ 7258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886" h="203200">
                <a:moveTo>
                  <a:pt x="0" y="7258"/>
                </a:moveTo>
                <a:lnTo>
                  <a:pt x="384628" y="0"/>
                </a:lnTo>
                <a:lnTo>
                  <a:pt x="391886" y="195943"/>
                </a:lnTo>
                <a:lnTo>
                  <a:pt x="7257" y="203200"/>
                </a:lnTo>
                <a:lnTo>
                  <a:pt x="0" y="7258"/>
                </a:lnTo>
                <a:close/>
              </a:path>
            </a:pathLst>
          </a:custGeom>
          <a:solidFill>
            <a:srgbClr val="00B05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3712798" y="238457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673600" y="1545771"/>
            <a:ext cx="1182914" cy="232229"/>
          </a:xfrm>
          <a:custGeom>
            <a:avLst/>
            <a:gdLst>
              <a:gd name="connsiteX0" fmla="*/ 29029 w 1182914"/>
              <a:gd name="connsiteY0" fmla="*/ 7258 h 232229"/>
              <a:gd name="connsiteX1" fmla="*/ 994229 w 1182914"/>
              <a:gd name="connsiteY1" fmla="*/ 0 h 232229"/>
              <a:gd name="connsiteX2" fmla="*/ 1182914 w 1182914"/>
              <a:gd name="connsiteY2" fmla="*/ 0 h 232229"/>
              <a:gd name="connsiteX3" fmla="*/ 1182914 w 1182914"/>
              <a:gd name="connsiteY3" fmla="*/ 210458 h 232229"/>
              <a:gd name="connsiteX4" fmla="*/ 0 w 1182914"/>
              <a:gd name="connsiteY4" fmla="*/ 232229 h 232229"/>
              <a:gd name="connsiteX5" fmla="*/ 29029 w 1182914"/>
              <a:gd name="connsiteY5" fmla="*/ 7258 h 23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914" h="232229">
                <a:moveTo>
                  <a:pt x="29029" y="7258"/>
                </a:moveTo>
                <a:lnTo>
                  <a:pt x="994229" y="0"/>
                </a:lnTo>
                <a:lnTo>
                  <a:pt x="1182914" y="0"/>
                </a:lnTo>
                <a:lnTo>
                  <a:pt x="1182914" y="210458"/>
                </a:lnTo>
                <a:lnTo>
                  <a:pt x="0" y="232229"/>
                </a:lnTo>
                <a:lnTo>
                  <a:pt x="29029" y="7258"/>
                </a:lnTo>
                <a:close/>
              </a:path>
            </a:pathLst>
          </a:cu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Freeform 9"/>
          <p:cNvSpPr/>
          <p:nvPr/>
        </p:nvSpPr>
        <p:spPr>
          <a:xfrm>
            <a:off x="5878286" y="1560286"/>
            <a:ext cx="769257" cy="203200"/>
          </a:xfrm>
          <a:custGeom>
            <a:avLst/>
            <a:gdLst>
              <a:gd name="connsiteX0" fmla="*/ 7257 w 769257"/>
              <a:gd name="connsiteY0" fmla="*/ 14514 h 203200"/>
              <a:gd name="connsiteX1" fmla="*/ 0 w 769257"/>
              <a:gd name="connsiteY1" fmla="*/ 203200 h 203200"/>
              <a:gd name="connsiteX2" fmla="*/ 769257 w 769257"/>
              <a:gd name="connsiteY2" fmla="*/ 188685 h 203200"/>
              <a:gd name="connsiteX3" fmla="*/ 762000 w 769257"/>
              <a:gd name="connsiteY3" fmla="*/ 0 h 203200"/>
              <a:gd name="connsiteX4" fmla="*/ 7257 w 769257"/>
              <a:gd name="connsiteY4" fmla="*/ 14514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257" h="203200">
                <a:moveTo>
                  <a:pt x="7257" y="14514"/>
                </a:moveTo>
                <a:lnTo>
                  <a:pt x="0" y="203200"/>
                </a:lnTo>
                <a:lnTo>
                  <a:pt x="769257" y="188685"/>
                </a:lnTo>
                <a:lnTo>
                  <a:pt x="762000" y="0"/>
                </a:lnTo>
                <a:lnTo>
                  <a:pt x="7257" y="14514"/>
                </a:lnTo>
                <a:close/>
              </a:path>
            </a:pathLst>
          </a:custGeom>
          <a:solidFill>
            <a:srgbClr val="00B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Freeform 11"/>
          <p:cNvSpPr/>
          <p:nvPr/>
        </p:nvSpPr>
        <p:spPr>
          <a:xfrm>
            <a:off x="4702629" y="1973943"/>
            <a:ext cx="783771" cy="210457"/>
          </a:xfrm>
          <a:custGeom>
            <a:avLst/>
            <a:gdLst>
              <a:gd name="connsiteX0" fmla="*/ 0 w 783771"/>
              <a:gd name="connsiteY0" fmla="*/ 0 h 210457"/>
              <a:gd name="connsiteX1" fmla="*/ 783771 w 783771"/>
              <a:gd name="connsiteY1" fmla="*/ 0 h 210457"/>
              <a:gd name="connsiteX2" fmla="*/ 776514 w 783771"/>
              <a:gd name="connsiteY2" fmla="*/ 203200 h 210457"/>
              <a:gd name="connsiteX3" fmla="*/ 0 w 783771"/>
              <a:gd name="connsiteY3" fmla="*/ 210457 h 210457"/>
              <a:gd name="connsiteX4" fmla="*/ 0 w 783771"/>
              <a:gd name="connsiteY4" fmla="*/ 0 h 21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771" h="210457">
                <a:moveTo>
                  <a:pt x="0" y="0"/>
                </a:moveTo>
                <a:lnTo>
                  <a:pt x="783771" y="0"/>
                </a:lnTo>
                <a:lnTo>
                  <a:pt x="776514" y="203200"/>
                </a:lnTo>
                <a:lnTo>
                  <a:pt x="0" y="210457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5724128" y="236319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841375" y="1537855"/>
            <a:ext cx="997527" cy="191192"/>
          </a:xfrm>
          <a:custGeom>
            <a:avLst/>
            <a:gdLst>
              <a:gd name="connsiteX0" fmla="*/ 24938 w 997527"/>
              <a:gd name="connsiteY0" fmla="*/ 0 h 191192"/>
              <a:gd name="connsiteX1" fmla="*/ 997527 w 997527"/>
              <a:gd name="connsiteY1" fmla="*/ 0 h 191192"/>
              <a:gd name="connsiteX2" fmla="*/ 989214 w 997527"/>
              <a:gd name="connsiteY2" fmla="*/ 174567 h 191192"/>
              <a:gd name="connsiteX3" fmla="*/ 0 w 997527"/>
              <a:gd name="connsiteY3" fmla="*/ 191192 h 191192"/>
              <a:gd name="connsiteX4" fmla="*/ 24938 w 997527"/>
              <a:gd name="connsiteY4" fmla="*/ 0 h 19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527" h="191192">
                <a:moveTo>
                  <a:pt x="24938" y="0"/>
                </a:moveTo>
                <a:lnTo>
                  <a:pt x="997527" y="0"/>
                </a:lnTo>
                <a:lnTo>
                  <a:pt x="989214" y="174567"/>
                </a:lnTo>
                <a:lnTo>
                  <a:pt x="0" y="191192"/>
                </a:lnTo>
                <a:lnTo>
                  <a:pt x="24938" y="0"/>
                </a:lnTo>
                <a:close/>
              </a:path>
            </a:pathLst>
          </a:cu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Freeform 14"/>
          <p:cNvSpPr/>
          <p:nvPr/>
        </p:nvSpPr>
        <p:spPr>
          <a:xfrm>
            <a:off x="7830589" y="1504604"/>
            <a:ext cx="980902" cy="224443"/>
          </a:xfrm>
          <a:custGeom>
            <a:avLst/>
            <a:gdLst>
              <a:gd name="connsiteX0" fmla="*/ 24938 w 980902"/>
              <a:gd name="connsiteY0" fmla="*/ 0 h 224443"/>
              <a:gd name="connsiteX1" fmla="*/ 980902 w 980902"/>
              <a:gd name="connsiteY1" fmla="*/ 0 h 224443"/>
              <a:gd name="connsiteX2" fmla="*/ 972589 w 980902"/>
              <a:gd name="connsiteY2" fmla="*/ 216131 h 224443"/>
              <a:gd name="connsiteX3" fmla="*/ 0 w 980902"/>
              <a:gd name="connsiteY3" fmla="*/ 224443 h 224443"/>
              <a:gd name="connsiteX4" fmla="*/ 24938 w 980902"/>
              <a:gd name="connsiteY4" fmla="*/ 0 h 22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902" h="224443">
                <a:moveTo>
                  <a:pt x="24938" y="0"/>
                </a:moveTo>
                <a:lnTo>
                  <a:pt x="980902" y="0"/>
                </a:lnTo>
                <a:lnTo>
                  <a:pt x="972589" y="216131"/>
                </a:lnTo>
                <a:lnTo>
                  <a:pt x="0" y="224443"/>
                </a:lnTo>
                <a:lnTo>
                  <a:pt x="24938" y="0"/>
                </a:lnTo>
                <a:close/>
              </a:path>
            </a:pathLst>
          </a:custGeom>
          <a:solidFill>
            <a:srgbClr val="FF00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Freeform 15"/>
          <p:cNvSpPr/>
          <p:nvPr/>
        </p:nvSpPr>
        <p:spPr>
          <a:xfrm>
            <a:off x="6858000" y="1936865"/>
            <a:ext cx="789709" cy="232757"/>
          </a:xfrm>
          <a:custGeom>
            <a:avLst/>
            <a:gdLst>
              <a:gd name="connsiteX0" fmla="*/ 16625 w 789709"/>
              <a:gd name="connsiteY0" fmla="*/ 0 h 232757"/>
              <a:gd name="connsiteX1" fmla="*/ 789709 w 789709"/>
              <a:gd name="connsiteY1" fmla="*/ 8313 h 232757"/>
              <a:gd name="connsiteX2" fmla="*/ 789709 w 789709"/>
              <a:gd name="connsiteY2" fmla="*/ 207819 h 232757"/>
              <a:gd name="connsiteX3" fmla="*/ 0 w 789709"/>
              <a:gd name="connsiteY3" fmla="*/ 232757 h 232757"/>
              <a:gd name="connsiteX4" fmla="*/ 16625 w 789709"/>
              <a:gd name="connsiteY4" fmla="*/ 0 h 23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709" h="232757">
                <a:moveTo>
                  <a:pt x="16625" y="0"/>
                </a:moveTo>
                <a:lnTo>
                  <a:pt x="789709" y="8313"/>
                </a:lnTo>
                <a:lnTo>
                  <a:pt x="789709" y="207819"/>
                </a:lnTo>
                <a:lnTo>
                  <a:pt x="0" y="232757"/>
                </a:lnTo>
                <a:lnTo>
                  <a:pt x="16625" y="0"/>
                </a:lnTo>
                <a:close/>
              </a:path>
            </a:pathLst>
          </a:custGeom>
          <a:solidFill>
            <a:srgbClr val="FF000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7879895" y="233093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1574" y="4407376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5718" y="558924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8234" y="5591821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15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443711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4134" y="4383427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16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67679" y="5585981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51920" y="558598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45321" y="4407375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53201" y="357415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15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28964" y="3574151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15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8424" y="4383426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16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65876" y="5532945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47543" y="5532944"/>
            <a:ext cx="4778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11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73510" y="4340168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8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4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476672"/>
            <a:ext cx="438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  преко  десетице</a:t>
            </a:r>
            <a:endParaRPr lang="sr-Latn-RS" sz="2800" u="sng" dirty="0"/>
          </a:p>
        </p:txBody>
      </p:sp>
    </p:spTree>
    <p:extLst>
      <p:ext uri="{BB962C8B-B14F-4D97-AF65-F5344CB8AC3E}">
        <p14:creationId xmlns:p14="http://schemas.microsoft.com/office/powerpoint/2010/main" val="32066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44579" r="16226" b="11390"/>
          <a:stretch/>
        </p:blipFill>
        <p:spPr>
          <a:xfrm>
            <a:off x="107504" y="188639"/>
            <a:ext cx="8496944" cy="652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44579" r="16226" b="11390"/>
          <a:stretch/>
        </p:blipFill>
        <p:spPr>
          <a:xfrm>
            <a:off x="107504" y="188639"/>
            <a:ext cx="8496944" cy="6528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556792"/>
            <a:ext cx="6253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12        11        13                   17       14        13        15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44579" r="16226" b="11390"/>
          <a:stretch/>
        </p:blipFill>
        <p:spPr>
          <a:xfrm>
            <a:off x="107504" y="188639"/>
            <a:ext cx="8496944" cy="6528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556792"/>
            <a:ext cx="6253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12        11        13                   17       14        13        15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245104" y="4011811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1532402" y="3513050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Freeform 6"/>
          <p:cNvSpPr/>
          <p:nvPr/>
        </p:nvSpPr>
        <p:spPr>
          <a:xfrm>
            <a:off x="2411760" y="2962211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Freeform 7"/>
          <p:cNvSpPr/>
          <p:nvPr/>
        </p:nvSpPr>
        <p:spPr>
          <a:xfrm>
            <a:off x="4211960" y="2962211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Freeform 8"/>
          <p:cNvSpPr/>
          <p:nvPr/>
        </p:nvSpPr>
        <p:spPr>
          <a:xfrm>
            <a:off x="756458" y="4039343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Freeform 9"/>
          <p:cNvSpPr/>
          <p:nvPr/>
        </p:nvSpPr>
        <p:spPr>
          <a:xfrm>
            <a:off x="3304242" y="4538106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Freeform 10"/>
          <p:cNvSpPr/>
          <p:nvPr/>
        </p:nvSpPr>
        <p:spPr>
          <a:xfrm>
            <a:off x="1532402" y="4568120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6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Freeform 11"/>
          <p:cNvSpPr/>
          <p:nvPr/>
        </p:nvSpPr>
        <p:spPr>
          <a:xfrm>
            <a:off x="2345419" y="4011810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6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Freeform 12"/>
          <p:cNvSpPr/>
          <p:nvPr/>
        </p:nvSpPr>
        <p:spPr>
          <a:xfrm>
            <a:off x="756458" y="3008854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Freeform 13"/>
          <p:cNvSpPr/>
          <p:nvPr/>
        </p:nvSpPr>
        <p:spPr>
          <a:xfrm>
            <a:off x="3259525" y="3493624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35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44579" r="16226" b="11390"/>
          <a:stretch/>
        </p:blipFill>
        <p:spPr>
          <a:xfrm>
            <a:off x="107504" y="188639"/>
            <a:ext cx="8496944" cy="6528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556792"/>
            <a:ext cx="6253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12        11        13                   17       14        13        15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245104" y="4011811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1532402" y="3513050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Freeform 6"/>
          <p:cNvSpPr/>
          <p:nvPr/>
        </p:nvSpPr>
        <p:spPr>
          <a:xfrm>
            <a:off x="2411760" y="2962211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Freeform 7"/>
          <p:cNvSpPr/>
          <p:nvPr/>
        </p:nvSpPr>
        <p:spPr>
          <a:xfrm>
            <a:off x="4211960" y="2962211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Freeform 8"/>
          <p:cNvSpPr/>
          <p:nvPr/>
        </p:nvSpPr>
        <p:spPr>
          <a:xfrm>
            <a:off x="756458" y="4039343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Freeform 9"/>
          <p:cNvSpPr/>
          <p:nvPr/>
        </p:nvSpPr>
        <p:spPr>
          <a:xfrm>
            <a:off x="3304242" y="4538106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Freeform 10"/>
          <p:cNvSpPr/>
          <p:nvPr/>
        </p:nvSpPr>
        <p:spPr>
          <a:xfrm>
            <a:off x="1532402" y="4568120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6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Freeform 11"/>
          <p:cNvSpPr/>
          <p:nvPr/>
        </p:nvSpPr>
        <p:spPr>
          <a:xfrm>
            <a:off x="2345419" y="4011810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6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Freeform 12"/>
          <p:cNvSpPr/>
          <p:nvPr/>
        </p:nvSpPr>
        <p:spPr>
          <a:xfrm>
            <a:off x="756458" y="3008854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Freeform 13"/>
          <p:cNvSpPr/>
          <p:nvPr/>
        </p:nvSpPr>
        <p:spPr>
          <a:xfrm>
            <a:off x="3259525" y="3493624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TextBox 14"/>
          <p:cNvSpPr txBox="1"/>
          <p:nvPr/>
        </p:nvSpPr>
        <p:spPr>
          <a:xfrm>
            <a:off x="6299446" y="28529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99446" y="333349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=</a:t>
            </a:r>
            <a:endParaRPr lang="sr-Latn-R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99446" y="38271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&gt;</a:t>
            </a:r>
            <a:endParaRPr lang="sr-Latn-R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299446" y="430727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=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22967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 t="44579" r="16226" b="11390"/>
          <a:stretch/>
        </p:blipFill>
        <p:spPr>
          <a:xfrm>
            <a:off x="107504" y="188639"/>
            <a:ext cx="8496944" cy="6528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556792"/>
            <a:ext cx="6253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12        11        13                   17       14        13        15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245104" y="4011811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1532402" y="3513050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Freeform 6"/>
          <p:cNvSpPr/>
          <p:nvPr/>
        </p:nvSpPr>
        <p:spPr>
          <a:xfrm>
            <a:off x="2411760" y="2962211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Freeform 7"/>
          <p:cNvSpPr/>
          <p:nvPr/>
        </p:nvSpPr>
        <p:spPr>
          <a:xfrm>
            <a:off x="4211960" y="2962211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Freeform 8"/>
          <p:cNvSpPr/>
          <p:nvPr/>
        </p:nvSpPr>
        <p:spPr>
          <a:xfrm>
            <a:off x="756458" y="4039343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Freeform 9"/>
          <p:cNvSpPr/>
          <p:nvPr/>
        </p:nvSpPr>
        <p:spPr>
          <a:xfrm>
            <a:off x="3304242" y="4538106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Freeform 10"/>
          <p:cNvSpPr/>
          <p:nvPr/>
        </p:nvSpPr>
        <p:spPr>
          <a:xfrm>
            <a:off x="1532402" y="4568120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6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Freeform 11"/>
          <p:cNvSpPr/>
          <p:nvPr/>
        </p:nvSpPr>
        <p:spPr>
          <a:xfrm>
            <a:off x="2345419" y="4011810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chemeClr val="accent6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Freeform 12"/>
          <p:cNvSpPr/>
          <p:nvPr/>
        </p:nvSpPr>
        <p:spPr>
          <a:xfrm>
            <a:off x="756458" y="3008854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Freeform 13"/>
          <p:cNvSpPr/>
          <p:nvPr/>
        </p:nvSpPr>
        <p:spPr>
          <a:xfrm>
            <a:off x="3259525" y="3493624"/>
            <a:ext cx="798022" cy="498763"/>
          </a:xfrm>
          <a:custGeom>
            <a:avLst/>
            <a:gdLst>
              <a:gd name="connsiteX0" fmla="*/ 0 w 798022"/>
              <a:gd name="connsiteY0" fmla="*/ 141316 h 498763"/>
              <a:gd name="connsiteX1" fmla="*/ 116378 w 798022"/>
              <a:gd name="connsiteY1" fmla="*/ 49876 h 498763"/>
              <a:gd name="connsiteX2" fmla="*/ 232757 w 798022"/>
              <a:gd name="connsiteY2" fmla="*/ 0 h 498763"/>
              <a:gd name="connsiteX3" fmla="*/ 349135 w 798022"/>
              <a:gd name="connsiteY3" fmla="*/ 41563 h 498763"/>
              <a:gd name="connsiteX4" fmla="*/ 349135 w 798022"/>
              <a:gd name="connsiteY4" fmla="*/ 83127 h 498763"/>
              <a:gd name="connsiteX5" fmla="*/ 457200 w 798022"/>
              <a:gd name="connsiteY5" fmla="*/ 99752 h 498763"/>
              <a:gd name="connsiteX6" fmla="*/ 490451 w 798022"/>
              <a:gd name="connsiteY6" fmla="*/ 41563 h 498763"/>
              <a:gd name="connsiteX7" fmla="*/ 598517 w 798022"/>
              <a:gd name="connsiteY7" fmla="*/ 24938 h 498763"/>
              <a:gd name="connsiteX8" fmla="*/ 606829 w 798022"/>
              <a:gd name="connsiteY8" fmla="*/ 108065 h 498763"/>
              <a:gd name="connsiteX9" fmla="*/ 773084 w 798022"/>
              <a:gd name="connsiteY9" fmla="*/ 116378 h 498763"/>
              <a:gd name="connsiteX10" fmla="*/ 798022 w 798022"/>
              <a:gd name="connsiteY10" fmla="*/ 423949 h 498763"/>
              <a:gd name="connsiteX11" fmla="*/ 665018 w 798022"/>
              <a:gd name="connsiteY11" fmla="*/ 498763 h 498763"/>
              <a:gd name="connsiteX12" fmla="*/ 16626 w 798022"/>
              <a:gd name="connsiteY12" fmla="*/ 490450 h 498763"/>
              <a:gd name="connsiteX13" fmla="*/ 0 w 798022"/>
              <a:gd name="connsiteY13" fmla="*/ 141316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8022" h="498763">
                <a:moveTo>
                  <a:pt x="0" y="141316"/>
                </a:moveTo>
                <a:lnTo>
                  <a:pt x="116378" y="49876"/>
                </a:lnTo>
                <a:lnTo>
                  <a:pt x="232757" y="0"/>
                </a:lnTo>
                <a:lnTo>
                  <a:pt x="349135" y="41563"/>
                </a:lnTo>
                <a:lnTo>
                  <a:pt x="349135" y="83127"/>
                </a:lnTo>
                <a:lnTo>
                  <a:pt x="457200" y="99752"/>
                </a:lnTo>
                <a:lnTo>
                  <a:pt x="490451" y="41563"/>
                </a:lnTo>
                <a:lnTo>
                  <a:pt x="598517" y="24938"/>
                </a:lnTo>
                <a:lnTo>
                  <a:pt x="606829" y="108065"/>
                </a:lnTo>
                <a:lnTo>
                  <a:pt x="773084" y="116378"/>
                </a:lnTo>
                <a:lnTo>
                  <a:pt x="798022" y="423949"/>
                </a:lnTo>
                <a:lnTo>
                  <a:pt x="665018" y="498763"/>
                </a:lnTo>
                <a:lnTo>
                  <a:pt x="16626" y="490450"/>
                </a:lnTo>
                <a:lnTo>
                  <a:pt x="0" y="141316"/>
                </a:lnTo>
                <a:close/>
              </a:path>
            </a:pathLst>
          </a:custGeom>
          <a:solidFill>
            <a:srgbClr val="FF00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TextBox 14"/>
          <p:cNvSpPr txBox="1"/>
          <p:nvPr/>
        </p:nvSpPr>
        <p:spPr>
          <a:xfrm>
            <a:off x="6299446" y="28529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99446" y="333349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=</a:t>
            </a:r>
            <a:endParaRPr lang="sr-Latn-R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99446" y="38271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&gt;</a:t>
            </a:r>
            <a:endParaRPr lang="sr-Latn-R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299446" y="430727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=</a:t>
            </a:r>
            <a:endParaRPr lang="sr-Latn-R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09783" y="6165304"/>
            <a:ext cx="366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5       8     4      9    3      6     6     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7269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4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476672"/>
            <a:ext cx="438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  преко  десетице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8283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1</a:t>
            </a:r>
            <a:r>
              <a:rPr lang="sr-Cyrl-RS" sz="2400" b="1" dirty="0" smtClean="0"/>
              <a:t>.</a:t>
            </a:r>
            <a:endParaRPr lang="sr-Latn-RS" sz="2400" b="1" dirty="0"/>
          </a:p>
        </p:txBody>
      </p:sp>
      <p:pic>
        <p:nvPicPr>
          <p:cNvPr id="6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0310" r="43018" b="16705"/>
          <a:stretch/>
        </p:blipFill>
        <p:spPr bwMode="auto">
          <a:xfrm>
            <a:off x="325985" y="1223948"/>
            <a:ext cx="5830192" cy="59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9390BD9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4" t="83150" b="5490"/>
          <a:stretch>
            <a:fillRect/>
          </a:stretch>
        </p:blipFill>
        <p:spPr bwMode="auto">
          <a:xfrm>
            <a:off x="481210" y="3933056"/>
            <a:ext cx="5943267" cy="235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3295" r="43991" b="5490"/>
          <a:stretch/>
        </p:blipFill>
        <p:spPr bwMode="auto">
          <a:xfrm>
            <a:off x="463248" y="1710100"/>
            <a:ext cx="5961229" cy="23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348" y="35616"/>
            <a:ext cx="13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4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476672"/>
            <a:ext cx="438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  преко  десетице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8283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1</a:t>
            </a:r>
            <a:r>
              <a:rPr lang="sr-Cyrl-RS" sz="2400" b="1" dirty="0" smtClean="0"/>
              <a:t>.</a:t>
            </a:r>
            <a:endParaRPr lang="sr-Latn-RS" sz="2400" b="1" dirty="0"/>
          </a:p>
        </p:txBody>
      </p:sp>
      <p:pic>
        <p:nvPicPr>
          <p:cNvPr id="6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0310" r="43018" b="16705"/>
          <a:stretch/>
        </p:blipFill>
        <p:spPr bwMode="auto">
          <a:xfrm>
            <a:off x="325985" y="1223948"/>
            <a:ext cx="5830192" cy="59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9390BD9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4" t="83150" b="5490"/>
          <a:stretch>
            <a:fillRect/>
          </a:stretch>
        </p:blipFill>
        <p:spPr bwMode="auto">
          <a:xfrm>
            <a:off x="481210" y="3933056"/>
            <a:ext cx="5943267" cy="235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3295" r="43991" b="5490"/>
          <a:stretch/>
        </p:blipFill>
        <p:spPr bwMode="auto">
          <a:xfrm>
            <a:off x="463248" y="1710100"/>
            <a:ext cx="5961229" cy="23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06164" y="182178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4</a:t>
            </a:r>
            <a:endParaRPr lang="sr-Latn-R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5348" y="35616"/>
            <a:ext cx="13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4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476672"/>
            <a:ext cx="438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  преко  десетице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8283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1</a:t>
            </a:r>
            <a:r>
              <a:rPr lang="sr-Cyrl-RS" sz="2400" b="1" dirty="0" smtClean="0"/>
              <a:t>.</a:t>
            </a:r>
            <a:endParaRPr lang="sr-Latn-RS" sz="2400" b="1" dirty="0"/>
          </a:p>
        </p:txBody>
      </p:sp>
      <p:pic>
        <p:nvPicPr>
          <p:cNvPr id="6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0310" r="43018" b="16705"/>
          <a:stretch/>
        </p:blipFill>
        <p:spPr bwMode="auto">
          <a:xfrm>
            <a:off x="325985" y="1223948"/>
            <a:ext cx="5830192" cy="59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9390BD9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4" t="83150" b="5490"/>
          <a:stretch>
            <a:fillRect/>
          </a:stretch>
        </p:blipFill>
        <p:spPr bwMode="auto">
          <a:xfrm>
            <a:off x="481210" y="3933056"/>
            <a:ext cx="5943267" cy="235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3295" r="43991" b="5490"/>
          <a:stretch/>
        </p:blipFill>
        <p:spPr bwMode="auto">
          <a:xfrm>
            <a:off x="463248" y="1710100"/>
            <a:ext cx="5961229" cy="23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11926" y="17858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3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06164" y="182178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4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5348" y="35616"/>
            <a:ext cx="13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4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476672"/>
            <a:ext cx="438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  преко  десетице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8283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1</a:t>
            </a:r>
            <a:r>
              <a:rPr lang="sr-Cyrl-RS" sz="2400" b="1" dirty="0" smtClean="0"/>
              <a:t>.</a:t>
            </a:r>
            <a:endParaRPr lang="sr-Latn-RS" sz="2400" b="1" dirty="0"/>
          </a:p>
        </p:txBody>
      </p:sp>
      <p:pic>
        <p:nvPicPr>
          <p:cNvPr id="6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0310" r="43018" b="16705"/>
          <a:stretch/>
        </p:blipFill>
        <p:spPr bwMode="auto">
          <a:xfrm>
            <a:off x="325985" y="1223948"/>
            <a:ext cx="5830192" cy="59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9390BD9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4" t="83150" b="5490"/>
          <a:stretch>
            <a:fillRect/>
          </a:stretch>
        </p:blipFill>
        <p:spPr bwMode="auto">
          <a:xfrm>
            <a:off x="481210" y="3933056"/>
            <a:ext cx="5943267" cy="235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3295" r="43991" b="5490"/>
          <a:stretch/>
        </p:blipFill>
        <p:spPr bwMode="auto">
          <a:xfrm>
            <a:off x="463248" y="1710100"/>
            <a:ext cx="5961229" cy="23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11926" y="17858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3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3656" y="17643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3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406164" y="182178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4</a:t>
            </a:r>
            <a:endParaRPr lang="sr-Latn-R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5348" y="35616"/>
            <a:ext cx="13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4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476672"/>
            <a:ext cx="438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  преко  десетице</a:t>
            </a:r>
            <a:endParaRPr lang="sr-Latn-R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8283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1</a:t>
            </a:r>
            <a:r>
              <a:rPr lang="sr-Cyrl-RS" sz="2400" b="1" dirty="0" smtClean="0"/>
              <a:t>.</a:t>
            </a:r>
            <a:endParaRPr lang="sr-Latn-RS" sz="2400" b="1" dirty="0"/>
          </a:p>
        </p:txBody>
      </p:sp>
      <p:pic>
        <p:nvPicPr>
          <p:cNvPr id="6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0310" r="43018" b="16705"/>
          <a:stretch/>
        </p:blipFill>
        <p:spPr bwMode="auto">
          <a:xfrm>
            <a:off x="325985" y="1223948"/>
            <a:ext cx="5830192" cy="59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9390BD9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4" t="83150" b="5490"/>
          <a:stretch>
            <a:fillRect/>
          </a:stretch>
        </p:blipFill>
        <p:spPr bwMode="auto">
          <a:xfrm>
            <a:off x="481210" y="3933056"/>
            <a:ext cx="5943267" cy="235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3295" r="43991" b="5490"/>
          <a:stretch/>
        </p:blipFill>
        <p:spPr bwMode="auto">
          <a:xfrm>
            <a:off x="463248" y="1710100"/>
            <a:ext cx="5961229" cy="23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11926" y="17858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3</a:t>
            </a:r>
            <a:endParaRPr lang="sr-Latn-R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3656" y="17643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3</a:t>
            </a:r>
            <a:endParaRPr lang="sr-Latn-R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881101" y="172040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13</a:t>
            </a:r>
            <a:endParaRPr lang="sr-Latn-R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406164" y="182178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4</a:t>
            </a:r>
            <a:endParaRPr lang="sr-Latn-R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5348" y="35616"/>
            <a:ext cx="13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4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476672"/>
            <a:ext cx="438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  преко  десетице</a:t>
            </a:r>
            <a:endParaRPr lang="sr-Latn-RS" sz="2800" u="sng" dirty="0"/>
          </a:p>
        </p:txBody>
      </p:sp>
      <p:pic>
        <p:nvPicPr>
          <p:cNvPr id="6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0310" r="43018" b="16705"/>
          <a:stretch/>
        </p:blipFill>
        <p:spPr bwMode="auto">
          <a:xfrm>
            <a:off x="325985" y="1223948"/>
            <a:ext cx="5830192" cy="59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9390BD9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4" t="83150" b="5490"/>
          <a:stretch>
            <a:fillRect/>
          </a:stretch>
        </p:blipFill>
        <p:spPr bwMode="auto">
          <a:xfrm>
            <a:off x="481210" y="3933056"/>
            <a:ext cx="5943267" cy="235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9390BD97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83295" r="43991" b="5490"/>
          <a:stretch/>
        </p:blipFill>
        <p:spPr bwMode="auto">
          <a:xfrm>
            <a:off x="463248" y="1710100"/>
            <a:ext cx="5961229" cy="23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672700" y="2348880"/>
            <a:ext cx="3478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200" dirty="0"/>
              <a:t>(</a:t>
            </a:r>
            <a:r>
              <a:rPr lang="sr-Cyrl-RS" sz="2400" dirty="0"/>
              <a:t>8 + 2) + 1 = 10 + 1 = 11</a:t>
            </a:r>
            <a:endParaRPr lang="sr-Latn-RS" sz="240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698066" y="2870082"/>
            <a:ext cx="3509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400" dirty="0"/>
              <a:t>(7 + 3) + 6 = 10 + 6 = 16</a:t>
            </a:r>
            <a:endParaRPr lang="sr-Latn-RS" sz="24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672700" y="3367108"/>
            <a:ext cx="3509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400" dirty="0"/>
              <a:t>(4 + 6) + 2 = 10 + 2 = 12</a:t>
            </a:r>
            <a:endParaRPr lang="sr-Latn-RS" sz="2400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683071" y="3931505"/>
            <a:ext cx="3509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400" dirty="0"/>
              <a:t>(6 + 4) + 2 = 10 + 2 = 12</a:t>
            </a:r>
            <a:endParaRPr lang="sr-Latn-RS" sz="2400" dirty="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641859" y="4424430"/>
            <a:ext cx="3509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400" dirty="0"/>
              <a:t>(5 + 5) + 4 = 10 + 4 = 14</a:t>
            </a:r>
            <a:endParaRPr lang="sr-Latn-RS" sz="2400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617028" y="4993302"/>
            <a:ext cx="3509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400" dirty="0"/>
              <a:t>(9 + 1) + 4 = 10 + 4 = 14</a:t>
            </a:r>
            <a:endParaRPr lang="sr-Latn-RS" sz="2400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672700" y="5517232"/>
            <a:ext cx="3509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400" dirty="0"/>
              <a:t>(7 + 3) + 4 = 10 + 4 = 14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06164" y="182178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4</a:t>
            </a:r>
            <a:endParaRPr lang="sr-Latn-R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11926" y="17858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3</a:t>
            </a:r>
            <a:endParaRPr lang="sr-Latn-R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023656" y="176439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3</a:t>
            </a:r>
            <a:endParaRPr lang="sr-Latn-R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1101" y="172040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13</a:t>
            </a:r>
            <a:endParaRPr lang="sr-Latn-R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288283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1</a:t>
            </a:r>
            <a:r>
              <a:rPr lang="sr-Cyrl-RS" sz="2400" b="1" dirty="0" smtClean="0"/>
              <a:t>.</a:t>
            </a:r>
            <a:endParaRPr lang="sr-Latn-R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5348" y="35616"/>
            <a:ext cx="13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и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557338"/>
            <a:ext cx="3467100" cy="4525962"/>
          </a:xfrm>
        </p:spPr>
        <p:txBody>
          <a:bodyPr/>
          <a:lstStyle/>
          <a:p>
            <a:pPr>
              <a:buFontTx/>
              <a:buNone/>
            </a:pPr>
            <a:r>
              <a:rPr lang="sr-Cyrl-RS" sz="4000"/>
              <a:t>9 + 3 = </a:t>
            </a:r>
          </a:p>
          <a:p>
            <a:pPr>
              <a:buFontTx/>
              <a:buNone/>
            </a:pPr>
            <a:r>
              <a:rPr lang="sr-Cyrl-RS" sz="4000"/>
              <a:t>8 + 5 =</a:t>
            </a:r>
          </a:p>
          <a:p>
            <a:pPr>
              <a:buFontTx/>
              <a:buNone/>
            </a:pPr>
            <a:r>
              <a:rPr lang="sr-Cyrl-RS" sz="4000"/>
              <a:t>5 + 6 =</a:t>
            </a:r>
          </a:p>
          <a:p>
            <a:pPr>
              <a:buFontTx/>
              <a:buNone/>
            </a:pPr>
            <a:r>
              <a:rPr lang="sr-Cyrl-RS" sz="4000"/>
              <a:t>7 + 7 =</a:t>
            </a:r>
          </a:p>
          <a:p>
            <a:pPr>
              <a:buFontTx/>
              <a:buNone/>
            </a:pPr>
            <a:r>
              <a:rPr lang="sr-Cyrl-RS" sz="4000"/>
              <a:t>9 + 8 =</a:t>
            </a:r>
          </a:p>
          <a:p>
            <a:pPr>
              <a:buFontTx/>
              <a:buNone/>
            </a:pPr>
            <a:r>
              <a:rPr lang="sr-Cyrl-RS" sz="4000"/>
              <a:t>7 + 4 =</a:t>
            </a:r>
            <a:endParaRPr lang="sr-Latn-RS" sz="400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557338"/>
            <a:ext cx="3668713" cy="4525962"/>
          </a:xfrm>
        </p:spPr>
        <p:txBody>
          <a:bodyPr/>
          <a:lstStyle/>
          <a:p>
            <a:pPr>
              <a:buFontTx/>
              <a:buNone/>
            </a:pPr>
            <a:r>
              <a:rPr lang="sr-Cyrl-RS" sz="4000" dirty="0"/>
              <a:t>8 + 6 =</a:t>
            </a:r>
          </a:p>
          <a:p>
            <a:pPr>
              <a:buFontTx/>
              <a:buNone/>
            </a:pPr>
            <a:r>
              <a:rPr lang="sr-Cyrl-RS" sz="4000" dirty="0"/>
              <a:t>5 + 7 =</a:t>
            </a:r>
          </a:p>
          <a:p>
            <a:pPr>
              <a:buFontTx/>
              <a:buNone/>
            </a:pPr>
            <a:r>
              <a:rPr lang="sr-Cyrl-RS" sz="4000" dirty="0"/>
              <a:t>8 + 8 =</a:t>
            </a:r>
          </a:p>
          <a:p>
            <a:pPr>
              <a:buFontTx/>
              <a:buNone/>
            </a:pPr>
            <a:r>
              <a:rPr lang="sr-Cyrl-RS" sz="4000" dirty="0"/>
              <a:t>6 + 6 =</a:t>
            </a:r>
          </a:p>
          <a:p>
            <a:pPr>
              <a:buFontTx/>
              <a:buNone/>
            </a:pPr>
            <a:r>
              <a:rPr lang="sr-Cyrl-RS" sz="4000" dirty="0"/>
              <a:t>9 + 9 =</a:t>
            </a:r>
          </a:p>
          <a:p>
            <a:pPr>
              <a:buFontTx/>
              <a:buNone/>
            </a:pPr>
            <a:r>
              <a:rPr lang="sr-Cyrl-RS" sz="4000" dirty="0"/>
              <a:t>7 + 7 = </a:t>
            </a:r>
            <a:endParaRPr lang="sr-Latn-R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6749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9046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475</Words>
  <Application>Microsoft Office PowerPoint</Application>
  <PresentationFormat>On-screen Show (4:3)</PresentationFormat>
  <Paragraphs>137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35</cp:revision>
  <dcterms:created xsi:type="dcterms:W3CDTF">2020-03-19T10:27:52Z</dcterms:created>
  <dcterms:modified xsi:type="dcterms:W3CDTF">2020-03-21T08:15:43Z</dcterms:modified>
</cp:coreProperties>
</file>